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41AE36F9-991F-4D83-AC90-40C14AC4BFBF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9" tIns="47755" rIns="95509" bIns="4775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509" tIns="47755" rIns="95509" bIns="477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88EDB868-9DCE-4C0C-A073-667844262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B868-9DCE-4C0C-A073-667844262E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947" y="3026373"/>
            <a:ext cx="172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93762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53576" y="6343518"/>
            <a:ext cx="1895434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 smtClean="0"/>
              <a:t>255007 </a:t>
            </a:r>
          </a:p>
          <a:p>
            <a:pPr algn="ctr"/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3 750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8264" y="3019057"/>
            <a:ext cx="183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85422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59676" y="3032663"/>
            <a:ext cx="195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20583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9158" r="12831" b="6900"/>
          <a:stretch/>
        </p:blipFill>
        <p:spPr>
          <a:xfrm>
            <a:off x="215900" y="506066"/>
            <a:ext cx="1835900" cy="25372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13064" r="6288" b="9495"/>
          <a:stretch/>
        </p:blipFill>
        <p:spPr>
          <a:xfrm>
            <a:off x="2699792" y="550153"/>
            <a:ext cx="2070991" cy="24452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7946" r="7996" b="3085"/>
          <a:stretch/>
        </p:blipFill>
        <p:spPr>
          <a:xfrm>
            <a:off x="79061" y="3722413"/>
            <a:ext cx="1795422" cy="2556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986" r="8697" b="1279"/>
          <a:stretch/>
        </p:blipFill>
        <p:spPr>
          <a:xfrm>
            <a:off x="6927199" y="404664"/>
            <a:ext cx="1839501" cy="262677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988821" y="6381720"/>
            <a:ext cx="1563924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/>
              <a:t>Арт.</a:t>
            </a:r>
            <a:r>
              <a:rPr lang="en-US" dirty="0"/>
              <a:t> </a:t>
            </a:r>
            <a:r>
              <a:rPr lang="en-US" dirty="0" smtClean="0"/>
              <a:t>425377</a:t>
            </a:r>
          </a:p>
          <a:p>
            <a:pPr algn="ctr"/>
            <a:r>
              <a:rPr lang="ru-RU" dirty="0" smtClean="0"/>
              <a:t>Цена</a:t>
            </a:r>
            <a:r>
              <a:rPr lang="ru-RU" dirty="0"/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3 100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N:\MCC\Department Data\HQ\Food\Food Buyers\Fb110\WINE TEAM\!General information!\ФОТОАРХИВ\ВАЙНСТАЙЛ 32972\505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31" y="507430"/>
            <a:ext cx="897021" cy="25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0098" y="3028530"/>
            <a:ext cx="157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630127</a:t>
            </a:r>
          </a:p>
          <a:p>
            <a:pPr algn="ctr"/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N:\MCC\Department Data\HQ\Food\Food Buyers\Fb110\WINE TEAM\!General information!\ФОТОАРХИВ\МОЕТ ХЕННЕССИ ДИСТРИБЬЮШН РУС ООО 31482\3487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7040" r="12031" b="2210"/>
          <a:stretch/>
        </p:blipFill>
        <p:spPr bwMode="auto">
          <a:xfrm>
            <a:off x="2051800" y="3788589"/>
            <a:ext cx="1608125" cy="24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79712" y="6362164"/>
            <a:ext cx="157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326269</a:t>
            </a:r>
          </a:p>
          <a:p>
            <a:pPr algn="ctr"/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3 350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N:\MCC\Department Data\HQ\Food\Food Buyers\Fb110\WINE TEAM\!General information!\ФОТОАРХИВ\МОЕТ ХЕННЕССИ ДИСТРИБЬЮШН РУС ООО 31482\5267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6524" r="14932" b="3761"/>
          <a:stretch/>
        </p:blipFill>
        <p:spPr bwMode="auto">
          <a:xfrm>
            <a:off x="3856596" y="3615610"/>
            <a:ext cx="1588833" cy="26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5084" r="58856" b="12189"/>
          <a:stretch/>
        </p:blipFill>
        <p:spPr>
          <a:xfrm>
            <a:off x="5923491" y="3722413"/>
            <a:ext cx="727698" cy="261236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18691" y="6362164"/>
            <a:ext cx="117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20570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2 800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4" t="13010" r="13690" b="13266"/>
          <a:stretch/>
        </p:blipFill>
        <p:spPr>
          <a:xfrm>
            <a:off x="6996734" y="3719087"/>
            <a:ext cx="734446" cy="25843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788023" y="6362164"/>
            <a:ext cx="115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12336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N:\MCC\Department Data\HQ\Food\Food Buyers\Fb110\WINE TEAM\!General information!\ФОТОАРХИВ\ПРЕМИУМ ООО\47977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11" y="3703752"/>
            <a:ext cx="704042" cy="26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71846" y="6362164"/>
            <a:ext cx="157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616982</a:t>
            </a:r>
          </a:p>
          <a:p>
            <a:pPr algn="ctr"/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2 400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355976" y="29777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625609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9" t="5719" r="34295" b="16498"/>
          <a:stretch/>
        </p:blipFill>
        <p:spPr>
          <a:xfrm>
            <a:off x="2231738" y="199830"/>
            <a:ext cx="780226" cy="2748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2454" r="31148" b="17845"/>
          <a:stretch/>
        </p:blipFill>
        <p:spPr>
          <a:xfrm>
            <a:off x="1102380" y="202870"/>
            <a:ext cx="739047" cy="27171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7437" y="6309320"/>
            <a:ext cx="178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640492/ 640493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2977788"/>
            <a:ext cx="211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586558 / 586566</a:t>
            </a:r>
          </a:p>
          <a:p>
            <a:pPr algn="ctr"/>
            <a:r>
              <a:rPr lang="en-US" sz="1400" dirty="0" smtClean="0"/>
              <a:t>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N:\MCC\Department Data\HQ\Food\Food Buyers\Fb110\WINE TEAM\!General information!\ФОТОАРХИВ\МАРИН ЭКСПРЕСС ООО 21939\468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22" y="168275"/>
            <a:ext cx="730095" cy="27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43255" y="29777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Арт.</a:t>
            </a:r>
            <a:r>
              <a:rPr lang="en-US" sz="1400" dirty="0" smtClean="0"/>
              <a:t> 608828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N:\MCC\Department Data\HQ\Food\Food Buyers\Fb110\WINE TEAM\!General information!\ФОТОАРХИВ\ВАЙНСТАЙЛ 32972\388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9" y="3579144"/>
            <a:ext cx="809154" cy="27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587755" y="6316645"/>
            <a:ext cx="109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566262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N:\MCC\Department Data\HQ\Food\Food Buyers\Fb110\WINE TEAM\!General information!\ФОТОАРХИВ\ВАЙНСТАЙЛ 32972\3881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6191" y="3579143"/>
            <a:ext cx="917468" cy="28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707904" y="6308769"/>
            <a:ext cx="109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566271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s://www.moscowine.ru/upload/iblock/aa3/aa39cb9453a72a6d7e64d01112f6ed5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70" y="3624755"/>
            <a:ext cx="729359" cy="26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.tsuprikova\Desktop\calvet bru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6" y="3624755"/>
            <a:ext cx="719427" cy="27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MCC\Department Data\HQ\Food\Food Buyers\Fb110\WINE TEAM\!General information!\ФОТОАРХИВ\БЕЛУГА МАРКЕТ (СИНЕРГИЯ)\4971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86" y="168275"/>
            <a:ext cx="1557566" cy="2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MCC\Department Data\HQ\Food\Food Buyers\Fb110\WINE TEAM\!General information!\ФОТОАРХИВ\БЕЛУГА МАРКЕТ (СИНЕРГИЯ)\50264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/>
          <a:stretch/>
        </p:blipFill>
        <p:spPr bwMode="auto">
          <a:xfrm>
            <a:off x="7596336" y="3579143"/>
            <a:ext cx="755840" cy="28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52320" y="6334780"/>
            <a:ext cx="109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628104 </a:t>
            </a:r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621" r="4829" b="2118"/>
          <a:stretch/>
        </p:blipFill>
        <p:spPr>
          <a:xfrm>
            <a:off x="215900" y="261609"/>
            <a:ext cx="695345" cy="276490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3500" y="302203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/>
              <a:t>264456 </a:t>
            </a:r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30" y="219339"/>
            <a:ext cx="749916" cy="291292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469939" y="30241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606441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N:\MCC\Department Data\HQ\Food\Food Buyers\Fb110\WINE TEAM\!General information!\ФОТОАРХИВ\КЛАССИКА (Русский винодел)\472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88" y="234187"/>
            <a:ext cx="726072" cy="2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42444" y="30231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611308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N:\MCC\Department Data\HQ\Food\Food Buyers\Fb110\WINE TEAM\!General information!\ФОТОАРХИВ\ВИНТАЖ М\5250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06" y="261609"/>
            <a:ext cx="657727" cy="27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639294" y="302885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639375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N:\MCC\Department Data\HQ\Food\Food Buyers\Fb110\WINE TEAM\!General information!\ФОТОАРХИВ\_DIRECT IMPORT\473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55" y="182908"/>
            <a:ext cx="1022749" cy="28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297917" y="30274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616371</a:t>
            </a:r>
            <a:endParaRPr lang="ru-RU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N:\MCC\Department Data\HQ\Food\Food Buyers\Fb110\WINE TEAM\!General information!\ФОТОАРХИВ\_DIRECT IMPORT\4732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73" y="219339"/>
            <a:ext cx="1004086" cy="28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723956" y="30274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616372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N:\MCC\Department Data\HQ\Food\Food Buyers\Fb110\WINE TEAM\!General information!\ФОТОАРХИВ\МАРИН ЭКСПРЕСС ООО 21939\4671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1" y="3774927"/>
            <a:ext cx="768651" cy="25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36512" y="637167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608836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3 100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N:\MCC\Department Data\HQ\Food\Food Buyers\Fb110\WINE TEAM\!General information!\ФОТОАРХИВ\_DIRECT IMPORT\4739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13" y="3757272"/>
            <a:ext cx="805490" cy="25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454988" y="63916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616373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N:\MCC\Department Data\HQ\Food\Food Buyers\Fb110\WINE TEAM\!General information!\ФОТОАРХИВ\МАРИН ЭКСПРЕСС ООО 21939\4690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59" y="3757272"/>
            <a:ext cx="791481" cy="26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951619" y="637167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608843</a:t>
            </a:r>
            <a:endParaRPr lang="ru-RU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1" name="Picture 9" descr="N:\MCC\Department Data\HQ\Food\Food Buyers\Fb110\WINE TEAM\!General information!\ФОТОАРХИВ\МИЛЛЕНИУМ ООО 45125\Миллениум\3820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9" y="3774928"/>
            <a:ext cx="684749" cy="24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633668" y="6371675"/>
            <a:ext cx="182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345132/345134</a:t>
            </a:r>
            <a:endParaRPr lang="ru-RU" sz="1400" dirty="0" smtClean="0"/>
          </a:p>
          <a:p>
            <a:r>
              <a:rPr lang="en-US" sz="1400" dirty="0" smtClean="0"/>
              <a:t>    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N:\MCC\Department Data\HQ\Food\Food Buyers\Fb110\WINE TEAM\!General information!\ФОТОАРХИВ\МИЛЛЕНИУМ ООО 45125\Миллениум\38207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17" y="3762731"/>
            <a:ext cx="708995" cy="25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N:\MCC\Department Data\HQ\Food\Food Buyers\Fb110\WINE TEAM\!General information!\ФОТОАРХИВ\_DIRECT IMPORT\4738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21" y="3774928"/>
            <a:ext cx="680387" cy="25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41687" y="6382308"/>
            <a:ext cx="17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616367/ 616368</a:t>
            </a:r>
            <a:endParaRPr lang="ru-RU" sz="1400" dirty="0" smtClean="0"/>
          </a:p>
          <a:p>
            <a:r>
              <a:rPr lang="en-US" sz="1400" dirty="0" smtClean="0"/>
              <a:t>       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4" name="Picture 12" descr="N:\MCC\Department Data\HQ\Food\Food Buyers\Fb110\WINE TEAM\!General information!\ФОТОАРХИВ\_DIRECT IMPORT\47388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53" y="3745240"/>
            <a:ext cx="665667" cy="2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314300" y="63823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606404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07704" y="63783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608832</a:t>
            </a:r>
            <a:endParaRPr lang="ru-RU" sz="1400" dirty="0" smtClean="0"/>
          </a:p>
          <a:p>
            <a:pPr algn="ctr"/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elena.ovcharenko01\Desktop\antonin-rodet-pouilly-fuisse-maconnais-france-10235352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836" b="12876"/>
          <a:stretch/>
        </p:blipFill>
        <p:spPr bwMode="auto">
          <a:xfrm>
            <a:off x="3353083" y="3762731"/>
            <a:ext cx="933491" cy="26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.ovcharenko01\Desktop\46902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30" y="3717429"/>
            <a:ext cx="815182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501469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943788" y="302885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ru-RU" sz="1400" dirty="0" smtClean="0"/>
              <a:t>607340</a:t>
            </a:r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10" y="320675"/>
            <a:ext cx="611025" cy="2697858"/>
          </a:xfrm>
          <a:prstGeom prst="rect">
            <a:avLst/>
          </a:prstGeom>
        </p:spPr>
      </p:pic>
      <p:pic>
        <p:nvPicPr>
          <p:cNvPr id="4098" name="Picture 2" descr="N:\MCC\Department Data\HQ\Food\Food Buyers\Fb110\WINE TEAM\!General information!\ФОТОАРХИВ\ВИНТАЖ М\3604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5" y="315144"/>
            <a:ext cx="78171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68300" y="30240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552298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N:\MCC\Department Data\HQ\Food\Food Buyers\Fb110\WINE TEAM\!General information!\ФОТОАРХИВ\_DIRECT IMPORT\473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0481"/>
            <a:ext cx="567242" cy="26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91880" y="302885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ru-RU" sz="1400" dirty="0" smtClean="0"/>
              <a:t>6</a:t>
            </a:r>
            <a:r>
              <a:rPr lang="en-US" sz="1400" dirty="0" smtClean="0"/>
              <a:t>16370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75" y="296335"/>
            <a:ext cx="691742" cy="26901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08760" y="3028257"/>
            <a:ext cx="195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552293/ 604187</a:t>
            </a:r>
            <a:endParaRPr lang="ru-RU" sz="1400" dirty="0" smtClean="0"/>
          </a:p>
          <a:p>
            <a:r>
              <a:rPr lang="en-US" sz="1400" dirty="0" smtClean="0"/>
              <a:t>         </a:t>
            </a:r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23" y="312046"/>
            <a:ext cx="691487" cy="26854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8" t="14653" r="39121" b="23028"/>
          <a:stretch/>
        </p:blipFill>
        <p:spPr>
          <a:xfrm>
            <a:off x="7997766" y="296335"/>
            <a:ext cx="694549" cy="268543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72186" y="300902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Арт. </a:t>
            </a:r>
            <a:r>
              <a:rPr lang="en-US" sz="1400" dirty="0" smtClean="0"/>
              <a:t>550499</a:t>
            </a:r>
            <a:endParaRPr lang="ru-RU" sz="1400" dirty="0" smtClean="0"/>
          </a:p>
          <a:p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N:\MCC\Department Data\HQ\Food\Food Buyers\Fb110\WINE TEAM\!General information!\ФОТОАРХИВ\ВАЙНСТАЙЛ 32972\4005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77" y="3699490"/>
            <a:ext cx="743707" cy="25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MCC\Department Data\HQ\Food\Food Buyers\Fb110\WINE TEAM\!General information!\ФОТОАРХИВ\ВАЙНСТАЙЛ 32972\4005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54949"/>
            <a:ext cx="696371" cy="24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:\MCC\Department Data\HQ\Food\Food Buyers\Fb110\WINE TEAM\!General information!\ФОТОАРХИВ\ВАЙНСТАЙЛ 32972\4005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2" y="3754950"/>
            <a:ext cx="644006" cy="24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98831" y="6292695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573883/ 573881/ </a:t>
            </a:r>
            <a:r>
              <a:rPr lang="en-US" sz="1400" dirty="0" smtClean="0"/>
              <a:t>573882</a:t>
            </a:r>
            <a:endParaRPr lang="ru-RU" sz="1400" dirty="0" smtClean="0"/>
          </a:p>
          <a:p>
            <a:r>
              <a:rPr lang="en-US" sz="1400" dirty="0" smtClean="0"/>
              <a:t>              </a:t>
            </a:r>
            <a:r>
              <a:rPr lang="ru-RU" sz="1400" dirty="0" smtClean="0"/>
              <a:t>Цена: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10236" r="26794" b="4242"/>
          <a:stretch/>
        </p:blipFill>
        <p:spPr>
          <a:xfrm>
            <a:off x="8057780" y="3794457"/>
            <a:ext cx="634535" cy="249658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0370" r="26938" b="4242"/>
          <a:stretch/>
        </p:blipFill>
        <p:spPr>
          <a:xfrm>
            <a:off x="5360493" y="3780226"/>
            <a:ext cx="639129" cy="25186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16628" y="6331345"/>
            <a:ext cx="373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Арт. </a:t>
            </a:r>
            <a:r>
              <a:rPr lang="en-US" sz="1400" dirty="0" smtClean="0"/>
              <a:t>314817/ 314819/ </a:t>
            </a:r>
            <a:r>
              <a:rPr lang="en-US" sz="1400" dirty="0" smtClean="0"/>
              <a:t>314818/ 616511</a:t>
            </a:r>
            <a:endParaRPr lang="ru-RU" sz="1400" dirty="0" smtClean="0"/>
          </a:p>
          <a:p>
            <a:pPr algn="ctr"/>
            <a:r>
              <a:rPr lang="en-US" sz="1400" dirty="0" smtClean="0"/>
              <a:t>         </a:t>
            </a:r>
            <a:r>
              <a:rPr lang="ru-RU" sz="1400" dirty="0" smtClean="0"/>
              <a:t>Цена: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12660" r="30685" b="2586"/>
          <a:stretch/>
        </p:blipFill>
        <p:spPr>
          <a:xfrm>
            <a:off x="6273002" y="3794633"/>
            <a:ext cx="588013" cy="2504268"/>
          </a:xfrm>
          <a:prstGeom prst="rect">
            <a:avLst/>
          </a:prstGeom>
        </p:spPr>
      </p:pic>
      <p:pic>
        <p:nvPicPr>
          <p:cNvPr id="4103" name="Picture 7" descr="N:\MCC\Department Data\HQ\Food\Food Buyers\Fb110\WINE TEAM\!General information!\ФОТОАРХИВ\НЕВСКИЙ БЕРЕГ (ПИВДОМ ООО 32920)\32802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9571" r="17015" b="2511"/>
          <a:stretch/>
        </p:blipFill>
        <p:spPr bwMode="auto">
          <a:xfrm>
            <a:off x="7031584" y="3754420"/>
            <a:ext cx="874869" cy="25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274</Words>
  <Application>Microsoft Office PowerPoint</Application>
  <PresentationFormat>On-screen Show (4:3)</PresentationFormat>
  <Paragraphs>77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Matevoschuk, Dmitry</dc:creator>
  <cp:lastModifiedBy>Ovcharenko, Elena</cp:lastModifiedBy>
  <cp:revision>22</cp:revision>
  <cp:lastPrinted>2017-08-22T15:49:26Z</cp:lastPrinted>
  <dcterms:created xsi:type="dcterms:W3CDTF">2017-06-26T13:21:18Z</dcterms:created>
  <dcterms:modified xsi:type="dcterms:W3CDTF">2018-05-11T07:44:07Z</dcterms:modified>
</cp:coreProperties>
</file>