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36F9-991F-4D83-AC90-40C14AC4BFB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B868-9DCE-4C0C-A073-66784426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3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" y="3049796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</a:t>
            </a:r>
            <a:r>
              <a:rPr lang="ru-RU" sz="1400" dirty="0" smtClean="0"/>
              <a:t>рт.</a:t>
            </a:r>
            <a:r>
              <a:rPr lang="en-US" sz="1400" dirty="0" smtClean="0"/>
              <a:t> 595774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11760" y="3049796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</a:t>
            </a:r>
            <a:r>
              <a:rPr lang="ru-RU" dirty="0" smtClean="0"/>
              <a:t>рт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 smtClean="0"/>
              <a:t>516234</a:t>
            </a:r>
            <a:r>
              <a:rPr lang="en-US" dirty="0" smtClean="0"/>
              <a:t> </a:t>
            </a:r>
            <a:r>
              <a:rPr lang="ru-RU" dirty="0"/>
              <a:t>Цена: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1 100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2245" y="3021554"/>
            <a:ext cx="141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550076</a:t>
            </a:r>
            <a:endParaRPr lang="en-US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4128" y="6218148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</a:t>
            </a:r>
            <a:r>
              <a:rPr lang="ru-RU" dirty="0" smtClean="0"/>
              <a:t>рт</a:t>
            </a:r>
            <a:r>
              <a:rPr lang="ru-RU" dirty="0"/>
              <a:t>.</a:t>
            </a:r>
            <a:r>
              <a:rPr lang="en-US" dirty="0"/>
              <a:t> 583989 </a:t>
            </a:r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N:\MCC\department data\HQ\Food\Food Buyers\Fb110\WINE TEAM\!General information!\ФОТОАРХИВ\ВАЙНСТАЙЛ 32972\269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23" y="302977"/>
            <a:ext cx="8374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:\MCC\department data\HQ\Food\Food Buyers\Fb110\WINE TEAM\!General information!\ФОТОАРХИВ\КОМПАНИЯ СИМПЛ ООО 22365\3574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"/>
          <a:stretch/>
        </p:blipFill>
        <p:spPr bwMode="auto">
          <a:xfrm>
            <a:off x="6242027" y="258353"/>
            <a:ext cx="71649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:\MCC\department data\HQ\Food\Food Buyers\Fb110\WINE TEAM\!General information!\ФОТОАРХИВ\ВАЙНСТАЙЛ 32972\296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35" y="332656"/>
            <a:ext cx="6707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N:\MCC\department data\HQ\Food\Food Buyers\Fb110\WINE TEAM\!General information!\ФОТОАРХИВ\ВАЙНСТАЙЛ 32972\29616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8107"/>
          <a:stretch/>
        </p:blipFill>
        <p:spPr bwMode="auto">
          <a:xfrm>
            <a:off x="7291605" y="338257"/>
            <a:ext cx="769035" cy="27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:\MCC\department data\HQ\Food\Food Buyers\Fb110\WINE TEAM\!General information!\ФОТОАРХИВ\МОЕТ ХЕННЕССИ ДИСТРИБЬЮШН РУС ООО 31482\20090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2470" r="39708" b="16902"/>
          <a:stretch/>
        </p:blipFill>
        <p:spPr bwMode="auto">
          <a:xfrm>
            <a:off x="251520" y="3717032"/>
            <a:ext cx="647102" cy="24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N:\MCC\department data\HQ\Food\Food Buyers\Fb110\WINE TEAM\!General information!\ФОТОАРХИВ\ДП-ТРЕЙД ООО 43188\42026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00400"/>
            <a:ext cx="63802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7236296" y="30497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525862</a:t>
            </a:r>
            <a:r>
              <a:rPr lang="en-US" sz="1400" dirty="0" smtClean="0"/>
              <a:t>/525863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7504" y="6237312"/>
            <a:ext cx="192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46650</a:t>
            </a:r>
            <a:r>
              <a:rPr lang="en-US" sz="1400" dirty="0" smtClean="0"/>
              <a:t>1/466502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" name="Picture 16" descr="N:\MCC\department data\HQ\Food\Food Buyers\Fb110\WINE TEAM\!General information!\ФОТОАРХИВ\ДП-ТРЕЙД ООО 43188\2656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25" y="3632825"/>
            <a:ext cx="664127" cy="25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948264" y="621814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272986</a:t>
            </a:r>
            <a:r>
              <a:rPr lang="en-US" sz="1400" dirty="0" smtClean="0"/>
              <a:t>/272984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8" descr="N:\MCC\department data\HQ\Food\Food Buyers\Fb110\WINE TEAM\!General information!\ФОТОАРХИВ\ДП-ТРЕЙД ООО 43188\2656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53529"/>
            <a:ext cx="745970" cy="25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4994" r="19417" b="2867"/>
          <a:stretch/>
        </p:blipFill>
        <p:spPr>
          <a:xfrm>
            <a:off x="328412" y="338257"/>
            <a:ext cx="643188" cy="265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94" y="332656"/>
            <a:ext cx="910773" cy="271714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6144" y="3039281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525886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4663"/>
            <a:ext cx="695611" cy="261788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707904" y="3048283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арт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smtClean="0"/>
              <a:t>507848 </a:t>
            </a:r>
            <a:r>
              <a:rPr lang="ru-RU" dirty="0"/>
              <a:t>Цена: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78" y="240895"/>
            <a:ext cx="893009" cy="278092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860032" y="3048283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</a:t>
            </a:r>
            <a:r>
              <a:rPr lang="ru-RU" dirty="0" smtClean="0"/>
              <a:t>рт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smtClean="0"/>
              <a:t>507684 </a:t>
            </a:r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12679" r="33548" b="19523"/>
          <a:stretch/>
        </p:blipFill>
        <p:spPr>
          <a:xfrm>
            <a:off x="1045771" y="3653529"/>
            <a:ext cx="928629" cy="25837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95" y="3653529"/>
            <a:ext cx="620072" cy="252349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339752" y="6237312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</a:t>
            </a:r>
            <a:r>
              <a:rPr lang="ru-RU" dirty="0" smtClean="0"/>
              <a:t>рт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 smtClean="0"/>
              <a:t>264449</a:t>
            </a:r>
            <a:r>
              <a:rPr lang="en-US" dirty="0" smtClean="0"/>
              <a:t> </a:t>
            </a:r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35" y="3653529"/>
            <a:ext cx="639965" cy="258378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491880" y="6237312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</a:t>
            </a:r>
            <a:r>
              <a:rPr lang="ru-RU" dirty="0" smtClean="0"/>
              <a:t>рт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 smtClean="0"/>
              <a:t>542397</a:t>
            </a:r>
          </a:p>
          <a:p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632825"/>
            <a:ext cx="673604" cy="256490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644008" y="6237312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</a:t>
            </a:r>
            <a:r>
              <a:rPr lang="ru-RU" dirty="0" smtClean="0"/>
              <a:t>рт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 smtClean="0"/>
              <a:t>261418</a:t>
            </a:r>
          </a:p>
          <a:p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3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5536" y="30497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рт.</a:t>
            </a:r>
            <a:r>
              <a:rPr lang="en-US" sz="1400" dirty="0" smtClean="0"/>
              <a:t> </a:t>
            </a:r>
            <a:r>
              <a:rPr lang="en-US" sz="1400" dirty="0"/>
              <a:t>603066/588554</a:t>
            </a:r>
            <a:endParaRPr lang="en-US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2" name="Picture 18" descr="N:\MCC\department data\HQ\Food\Food Buyers\Fb110\WINE TEAM\!General information!\ФОТОАРХИВ\КОМПАНИЯ СИМПЛ ООО 22365\457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3" y="168275"/>
            <a:ext cx="810428" cy="28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5724128" y="299746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12898</a:t>
            </a:r>
            <a:r>
              <a:rPr lang="en-US" sz="1400" dirty="0"/>
              <a:t>/12899/12897/312684</a:t>
            </a:r>
            <a:endParaRPr lang="en-US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32240" y="633389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рт.</a:t>
            </a:r>
            <a:r>
              <a:rPr lang="en-US" sz="1400" dirty="0" smtClean="0"/>
              <a:t> </a:t>
            </a:r>
            <a:r>
              <a:rPr lang="ru-RU" sz="1400" dirty="0" smtClean="0"/>
              <a:t>465088</a:t>
            </a:r>
            <a:r>
              <a:rPr lang="en-US" sz="1400" dirty="0" smtClean="0"/>
              <a:t>/</a:t>
            </a:r>
            <a:r>
              <a:rPr lang="ru-RU" sz="1400" dirty="0" smtClean="0"/>
              <a:t>550498</a:t>
            </a:r>
            <a:endParaRPr lang="en-US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Picture 1" descr="N:\MCC\department data\HQ\Food\Food Buyers\Fb110\WINE TEAM\!General information!\ФОТОАРХИВ\КОМПАНИЯ СИМПЛ ООО 22365\4319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1482" r="8626" b="1683"/>
          <a:stretch/>
        </p:blipFill>
        <p:spPr bwMode="auto">
          <a:xfrm>
            <a:off x="1331640" y="116632"/>
            <a:ext cx="757376" cy="28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131840" y="303928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229295</a:t>
            </a:r>
            <a:r>
              <a:rPr lang="en-US" sz="1400" dirty="0" smtClean="0"/>
              <a:t>/56237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N:\MCC\department data\HQ\Food\Food Buyers\Fb110\WINE TEAM\!General information!\ФОТОАРХИВ\РУСТ ИНК ЗАО 22193\РустИнк ЗАО\1631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2455" r="17873" b="5050"/>
          <a:stretch/>
        </p:blipFill>
        <p:spPr bwMode="auto">
          <a:xfrm>
            <a:off x="3293632" y="168276"/>
            <a:ext cx="702304" cy="28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MCC\department data\HQ\Food\Food Buyers\Fb110\WINE TEAM\!General information!\ФОТОАРХИВ\РУСТ ИНК ЗАО 22193\РустИнк ЗАО\562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2455" r="17481" b="5050"/>
          <a:stretch/>
        </p:blipFill>
        <p:spPr bwMode="auto">
          <a:xfrm>
            <a:off x="4013712" y="168276"/>
            <a:ext cx="704876" cy="28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:\MCC\department data\HQ\Food\Food Buyers\Fb110\WINE TEAM\!General information!\ФОТОАРХИВ\РУСТ ИНК ЗАО 22193\РустИнк ЗАО\128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8277"/>
            <a:ext cx="713137" cy="28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N:\MCC\department data\HQ\Food\Food Buyers\Fb110\WINE TEAM\!General information!\ФОТОАРХИВ\РУСТ ИНК ЗАО 22193\РустИнк ЗАО\128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8278"/>
            <a:ext cx="723821" cy="28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:\MCC\department data\HQ\Food\Food Buyers\Fb110\WINE TEAM\!General information!\ФОТОАРХИВ\РУСТ ИНК ЗАО 22193\РустИнк ЗАО\1289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59" y="168279"/>
            <a:ext cx="802501" cy="28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N:\MCC\department data\HQ\Food\Food Buyers\Fb110\WINE TEAM\!General information!\ФОТОАРХИВ\РУСТ ИНК ЗАО 22193\РустИнк ЗАО\3246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168279"/>
            <a:ext cx="742805" cy="28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697288" y="6362164"/>
            <a:ext cx="381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рт.</a:t>
            </a:r>
            <a:r>
              <a:rPr lang="en-US" sz="1400" dirty="0" smtClean="0"/>
              <a:t> </a:t>
            </a:r>
            <a:r>
              <a:rPr lang="ru-RU" sz="1400" dirty="0"/>
              <a:t>86511</a:t>
            </a:r>
            <a:r>
              <a:rPr lang="en-US" sz="1400" dirty="0"/>
              <a:t>/107505/86513/107502</a:t>
            </a:r>
            <a:endParaRPr lang="en-US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N:\MCC\department data\HQ\Food\Food Buyers\Fb110\WINE TEAM\!General information!\ФОТОАРХИВ\РУСТ ИНК ЗАО 22193\РустИнк ЗАО\8651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 t="4313" r="18713" b="4643"/>
          <a:stretch/>
        </p:blipFill>
        <p:spPr bwMode="auto">
          <a:xfrm>
            <a:off x="2939732" y="3645023"/>
            <a:ext cx="646097" cy="27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N:\MCC\department data\HQ\Food\Food Buyers\Fb110\WINE TEAM\!General information!\ФОТОАРХИВ\РУСТ ИНК ЗАО 22193\РустИнк ЗАО\10750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72" y="3645023"/>
            <a:ext cx="661903" cy="27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:\MCC\department data\HQ\Food\Food Buyers\Fb110\WINE TEAM\!General information!\ФОТОАРХИВ\РУСТ ИНК ЗАО 22193\РустИнк ЗАО\8651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39" y="3645024"/>
            <a:ext cx="733108" cy="27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N:\MCC\department data\HQ\Food\Food Buyers\Fb110\WINE TEAM\!General information!\ФОТОАРХИВ\РУСТ ИНК ЗАО 22193\РустИнк ЗАО\10750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85" y="3638178"/>
            <a:ext cx="680676" cy="27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60824" y="622468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рт.</a:t>
            </a:r>
            <a:r>
              <a:rPr lang="en-US" sz="1400" dirty="0" smtClean="0"/>
              <a:t> </a:t>
            </a:r>
            <a:r>
              <a:rPr lang="ru-RU" sz="1400" dirty="0" smtClean="0"/>
              <a:t>585414</a:t>
            </a:r>
            <a:r>
              <a:rPr lang="en-US" sz="1400" dirty="0" smtClean="0"/>
              <a:t>/</a:t>
            </a:r>
            <a:r>
              <a:rPr lang="ru-RU" sz="1400" dirty="0" smtClean="0"/>
              <a:t>585411</a:t>
            </a:r>
            <a:endParaRPr lang="en-US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0" y="3645025"/>
            <a:ext cx="709891" cy="255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09" y="3645024"/>
            <a:ext cx="689771" cy="2579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26" y="3672889"/>
            <a:ext cx="746510" cy="2699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672889"/>
            <a:ext cx="765998" cy="26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130</Words>
  <Application>Microsoft Office PowerPoint</Application>
  <PresentationFormat>On-screen Show (4:3)</PresentationFormat>
  <Paragraphs>35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Тема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Matevoschuk, Dmitry</dc:creator>
  <cp:lastModifiedBy>Matevoschuk, Dmitry</cp:lastModifiedBy>
  <cp:revision>9</cp:revision>
  <dcterms:created xsi:type="dcterms:W3CDTF">2017-06-26T13:21:18Z</dcterms:created>
  <dcterms:modified xsi:type="dcterms:W3CDTF">2017-11-22T08:27:53Z</dcterms:modified>
</cp:coreProperties>
</file>