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9" r:id="rId2"/>
    <p:sldId id="261" r:id="rId3"/>
    <p:sldId id="262" r:id="rId4"/>
  </p:sldIdLst>
  <p:sldSz cx="9144000" cy="6858000" type="screen4x3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CC0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0"/>
          </a:xfrm>
          <a:prstGeom prst="rect">
            <a:avLst/>
          </a:prstGeom>
        </p:spPr>
        <p:txBody>
          <a:bodyPr vert="horz" lIns="95509" tIns="47755" rIns="95509" bIns="47755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1730"/>
          </a:xfrm>
          <a:prstGeom prst="rect">
            <a:avLst/>
          </a:prstGeom>
        </p:spPr>
        <p:txBody>
          <a:bodyPr vert="horz" lIns="95509" tIns="47755" rIns="95509" bIns="47755" rtlCol="0"/>
          <a:lstStyle>
            <a:lvl1pPr algn="r">
              <a:defRPr sz="1300"/>
            </a:lvl1pPr>
          </a:lstStyle>
          <a:p>
            <a:fld id="{41AE36F9-991F-4D83-AC90-40C14AC4BFBF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9" tIns="47755" rIns="95509" bIns="47755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2"/>
            <a:ext cx="5681980" cy="4605576"/>
          </a:xfrm>
          <a:prstGeom prst="rect">
            <a:avLst/>
          </a:prstGeom>
        </p:spPr>
        <p:txBody>
          <a:bodyPr vert="horz" lIns="95509" tIns="47755" rIns="95509" bIns="4775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1730"/>
          </a:xfrm>
          <a:prstGeom prst="rect">
            <a:avLst/>
          </a:prstGeom>
        </p:spPr>
        <p:txBody>
          <a:bodyPr vert="horz" lIns="95509" tIns="47755" rIns="95509" bIns="47755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21107"/>
            <a:ext cx="3077739" cy="511730"/>
          </a:xfrm>
          <a:prstGeom prst="rect">
            <a:avLst/>
          </a:prstGeom>
        </p:spPr>
        <p:txBody>
          <a:bodyPr vert="horz" lIns="95509" tIns="47755" rIns="95509" bIns="47755" rtlCol="0" anchor="b"/>
          <a:lstStyle>
            <a:lvl1pPr algn="r">
              <a:defRPr sz="1300"/>
            </a:lvl1pPr>
          </a:lstStyle>
          <a:p>
            <a:fld id="{88EDB868-9DCE-4C0C-A073-667844262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03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DB868-9DCE-4C0C-A073-667844262EA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940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DB868-9DCE-4C0C-A073-667844262EA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940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DB868-9DCE-4C0C-A073-667844262EA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940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microsoft.com/office/2007/relationships/hdphoto" Target="../media/hdphoto1.wdp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6.pn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3501469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-36512" y="3080573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Арт. </a:t>
            </a:r>
            <a:r>
              <a:rPr lang="en-US" sz="1200" dirty="0" smtClean="0"/>
              <a:t>584400</a:t>
            </a:r>
          </a:p>
          <a:p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9 000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50407" y="3090301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Арт. </a:t>
            </a:r>
            <a:r>
              <a:rPr lang="ru-RU" sz="1200" dirty="0" smtClean="0"/>
              <a:t>132193</a:t>
            </a:r>
            <a:endParaRPr lang="en-US" sz="1200" dirty="0" smtClean="0"/>
          </a:p>
          <a:p>
            <a:pPr algn="ctr"/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4 250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56376" y="3080573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Арт. </a:t>
            </a:r>
            <a:r>
              <a:rPr lang="en-US" sz="1200" dirty="0"/>
              <a:t>134051 </a:t>
            </a:r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3 750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71800" y="3106367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Арт. </a:t>
            </a:r>
            <a:r>
              <a:rPr lang="en-US" sz="1200" dirty="0" smtClean="0"/>
              <a:t>550075</a:t>
            </a:r>
          </a:p>
          <a:p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4 750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11960" y="3104401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Арт</a:t>
            </a:r>
            <a:r>
              <a:rPr lang="en-US" sz="1200" dirty="0" smtClean="0"/>
              <a:t>. </a:t>
            </a:r>
            <a:r>
              <a:rPr lang="ru-RU" sz="1200" dirty="0" smtClean="0"/>
              <a:t>565617</a:t>
            </a:r>
            <a:endParaRPr lang="en-US" sz="1200" dirty="0" smtClean="0"/>
          </a:p>
          <a:p>
            <a:r>
              <a:rPr lang="ru-RU" sz="1400" dirty="0" smtClean="0"/>
              <a:t>Цена</a:t>
            </a:r>
            <a:r>
              <a:rPr lang="en-US" sz="1400" dirty="0" smtClean="0"/>
              <a:t> 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4 500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80112" y="3090301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Арт. </a:t>
            </a:r>
            <a:r>
              <a:rPr lang="en-US" sz="1200" dirty="0"/>
              <a:t>268908 </a:t>
            </a:r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4 300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01816" y="3106367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Арт. </a:t>
            </a:r>
            <a:r>
              <a:rPr lang="en-US" sz="1200" dirty="0"/>
              <a:t>584395 </a:t>
            </a:r>
            <a:r>
              <a:rPr lang="ru-RU" sz="1400" dirty="0" smtClean="0"/>
              <a:t>Цена: 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-29081" y="6314920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Арт. </a:t>
            </a:r>
            <a:r>
              <a:rPr lang="en-US" sz="1200" dirty="0" smtClean="0"/>
              <a:t>459287</a:t>
            </a:r>
          </a:p>
          <a:p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3 750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64514" y="6306007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Арт. </a:t>
            </a:r>
            <a:r>
              <a:rPr lang="en-US" sz="1200" dirty="0" smtClean="0"/>
              <a:t>586793</a:t>
            </a:r>
          </a:p>
          <a:p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3 000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750407" y="6306005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Арт. </a:t>
            </a:r>
            <a:r>
              <a:rPr lang="en-US" sz="1200" dirty="0" smtClean="0"/>
              <a:t>618661</a:t>
            </a:r>
          </a:p>
          <a:p>
            <a:r>
              <a:rPr lang="ru-RU" sz="1400" dirty="0" smtClean="0"/>
              <a:t>Цена: 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56121" y="6306004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Арт. </a:t>
            </a:r>
            <a:r>
              <a:rPr lang="en-US" sz="1200" dirty="0" smtClean="0"/>
              <a:t>601092</a:t>
            </a:r>
          </a:p>
          <a:p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2 750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N:\MCC\Department Data\HQ\Food\Food Buyers\Fb110\WINE TEAM\!General information!\ФОТОАРХИВ\КОМПАНИЯ СИМПЛ ООО 22365\4229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3" y="173533"/>
            <a:ext cx="917875" cy="290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:\MCC\Department Data\HQ\Food\Food Buyers\Fb110\WINE TEAM\!General information!\ФОТОАРХИВ\КОМПАНИЯ СИМПЛ ООО 22365\4229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39" y="173533"/>
            <a:ext cx="752313" cy="287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1373471" y="6314919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Арт. </a:t>
            </a:r>
            <a:r>
              <a:rPr lang="en-US" sz="1200" dirty="0" smtClean="0"/>
              <a:t>584403</a:t>
            </a:r>
          </a:p>
          <a:p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3 500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775922" y="6314918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Арт. </a:t>
            </a:r>
            <a:r>
              <a:rPr lang="en-US" sz="1200" dirty="0" smtClean="0"/>
              <a:t>558560</a:t>
            </a:r>
          </a:p>
          <a:p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3 500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11960" y="6314917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Арт. </a:t>
            </a:r>
            <a:r>
              <a:rPr lang="en-US" sz="1200" dirty="0" smtClean="0"/>
              <a:t>533782</a:t>
            </a:r>
          </a:p>
          <a:p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3 200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N:\MCC\Department Data\HQ\Food\Food Buyers\Fb110\WINE TEAM\!General information!\ФОТОАРХИВ\КЛАССИКА (Русский винодел)\3180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962" y="173533"/>
            <a:ext cx="762476" cy="287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N:\MCC\Department Data\HQ\Food\Food Buyers\Fb110\WINE TEAM\!General information!\ФОТОАРХИВ\КОМПАНИЯ СИМПЛ ООО 22365\3864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547" y="173533"/>
            <a:ext cx="818752" cy="288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:\MCC\Department Data\HQ\Food\Food Buyers\Fb110\WINE TEAM\!General information!\ФОТОАРХИВ\ДП-ТРЕЙД ООО 43188\25485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637" y="173533"/>
            <a:ext cx="761577" cy="293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N:\MCC\Department Data\HQ\Food\Food Buyers\Fb110\WINE TEAM\!General information!\ФОТОАРХИВ\Фото новых SKU(old)\23393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341" y="15875"/>
            <a:ext cx="961185" cy="31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:\MCC\Department Data\HQ\Food\Food Buyers\Fb110\WINE TEAM\!General information!\ФОТОАРХИВ\ДП-ТРЕЙД ООО 43188\25827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244" y="173533"/>
            <a:ext cx="758584" cy="287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N:\MCC\Department Data\HQ\Food\Food Buyers\Fb110\WINE TEAM\!General information!\ФОТОАРХИВ\МИЛЛЕНИУМ ООО 45125\17783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95" y="3598811"/>
            <a:ext cx="631432" cy="26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:\MCC\Department Data\HQ\Food\Food Buyers\Fb110\WINE TEAM\!General information!\ФОТОАРХИВ\КОМПАНИЯ СИМПЛ ООО 22365\42299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14" y="3598810"/>
            <a:ext cx="710553" cy="273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N:\MCC\Department Data\HQ\Food\Food Buyers\Fb110\WINE TEAM\!General information!\ФОТОАРХИВ\СИНЕРГИЯ\36964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98811"/>
            <a:ext cx="1044153" cy="274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:\MCC\Department Data\HQ\Food\Food Buyers\Fb110\WINE TEAM\!General information!\ФОТОАРХИВ\КЛАССИКА (Русский винодел)\316944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6200" r="23994" b="6878"/>
          <a:stretch/>
        </p:blipFill>
        <p:spPr bwMode="auto">
          <a:xfrm>
            <a:off x="4265716" y="3598811"/>
            <a:ext cx="870827" cy="271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N:\MCC\Department Data\HQ\Food\Food Buyers\Fb110\WINE TEAM\!General information!\ФОТОАРХИВ\ПРЕМИУМ ООО\429311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5"/>
          <a:stretch/>
        </p:blipFill>
        <p:spPr bwMode="auto">
          <a:xfrm>
            <a:off x="5655605" y="3598811"/>
            <a:ext cx="762905" cy="271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N:\MCC\Department Data\HQ\Food\Food Buyers\Fb110\WINE TEAM\!General information!\ФОТОАРХИВ\ЮТА-НН ООО 46299\479822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"/>
          <a:stretch/>
        </p:blipFill>
        <p:spPr bwMode="auto">
          <a:xfrm>
            <a:off x="6880703" y="3573016"/>
            <a:ext cx="856738" cy="27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N:\MCC\Department Data\HQ\Food\Food Buyers\Fb110\WINE TEAM\!General information!\ФОТОАРХИВ\МИЛЛЕНИУМ ООО 45125\454910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120" y="3598811"/>
            <a:ext cx="610632" cy="263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09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3501469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9491" y="3078206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Арт. 134052</a:t>
            </a:r>
            <a:endParaRPr lang="en-US" sz="1200" dirty="0" smtClean="0"/>
          </a:p>
          <a:p>
            <a:r>
              <a:rPr lang="ru-RU" sz="1400" dirty="0" smtClean="0"/>
              <a:t>Цена: 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14192" y="3090908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Арт. 618659</a:t>
            </a:r>
            <a:endParaRPr lang="en-US" sz="1200" dirty="0" smtClean="0"/>
          </a:p>
          <a:p>
            <a:pPr algn="ctr"/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2 150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36096" y="3090907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Арт. 584389</a:t>
            </a:r>
            <a:endParaRPr lang="en-US" sz="1200" dirty="0" smtClean="0"/>
          </a:p>
          <a:p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2 000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10972" y="3075840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Арт. 584390</a:t>
            </a:r>
            <a:endParaRPr lang="en-US" sz="1200" dirty="0" smtClean="0"/>
          </a:p>
          <a:p>
            <a:r>
              <a:rPr lang="ru-RU" sz="1400" dirty="0" smtClean="0"/>
              <a:t>Цена: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99792" y="3091507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Арт. 246953</a:t>
            </a:r>
            <a:endParaRPr lang="en-US" sz="1200" dirty="0" smtClean="0"/>
          </a:p>
          <a:p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2 250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13876" y="3085544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Арт. 219415</a:t>
            </a:r>
            <a:endParaRPr lang="en-US" sz="1200" dirty="0" smtClean="0"/>
          </a:p>
          <a:p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1 900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9491" y="6353140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Арт. 261426</a:t>
            </a:r>
            <a:endParaRPr lang="en-US" sz="1200" dirty="0" smtClean="0"/>
          </a:p>
          <a:p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1 500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699792" y="6388602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Арт. 519111</a:t>
            </a:r>
            <a:endParaRPr lang="en-US" sz="1200" dirty="0" smtClean="0"/>
          </a:p>
          <a:p>
            <a:r>
              <a:rPr lang="ru-RU" sz="1400" dirty="0" smtClean="0"/>
              <a:t>Цена: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225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310972" y="6365557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Арт. 519735</a:t>
            </a:r>
            <a:endParaRPr lang="en-US" sz="1200" dirty="0" smtClean="0"/>
          </a:p>
          <a:p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1 375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014192" y="6393488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Арт. 511153</a:t>
            </a:r>
            <a:endParaRPr lang="en-US" sz="1200" dirty="0" smtClean="0"/>
          </a:p>
          <a:p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1 100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36096" y="6391786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Арт. 246946</a:t>
            </a:r>
            <a:endParaRPr lang="en-US" sz="1200" dirty="0" smtClean="0"/>
          </a:p>
          <a:p>
            <a:r>
              <a:rPr lang="ru-RU" sz="1400" dirty="0" smtClean="0"/>
              <a:t>Цена: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08685" y="6388603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Арт. 584034</a:t>
            </a:r>
            <a:endParaRPr lang="en-US" sz="1200" dirty="0" smtClean="0"/>
          </a:p>
          <a:p>
            <a:r>
              <a:rPr lang="ru-RU" sz="1400" dirty="0" smtClean="0"/>
              <a:t>Цена: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00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063191" y="6391786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Арт. 390968</a:t>
            </a:r>
            <a:endParaRPr lang="en-US" sz="1200" dirty="0" smtClean="0"/>
          </a:p>
          <a:p>
            <a:r>
              <a:rPr lang="ru-RU" sz="1400" dirty="0" smtClean="0"/>
              <a:t>Цена: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28384" y="3085544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Арт. 588553</a:t>
            </a:r>
            <a:endParaRPr lang="en-US" sz="1200" dirty="0" smtClean="0"/>
          </a:p>
          <a:p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1 500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N:\MCC\Department Data\HQ\Food\Food Buyers\Fb110\WINE TEAM\!General information!\ФОТОАРХИВ\ДП-ТРЕЙД ООО 43188\2582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60" y="196345"/>
            <a:ext cx="701571" cy="28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N:\MCC\Department Data\HQ\Food\Food Buyers\Fb110\WINE TEAM\!General information!\ФОТОАРХИВ\КОМПАНИЯ СИМПЛ ООО 22365\4229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009" l="9966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713" b="3211"/>
          <a:stretch/>
        </p:blipFill>
        <p:spPr bwMode="auto">
          <a:xfrm>
            <a:off x="1472825" y="15875"/>
            <a:ext cx="794920" cy="315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:\MCC\Department Data\HQ\Food\Food Buyers\Fb110\WINE TEAM\!General information!\ФОТОАРХИВ\КОМПАНИЯ СИМПЛ ООО 22365\19413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6345"/>
            <a:ext cx="667694" cy="288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N:\MCC\Department Data\HQ\Food\Food Buyers\Fb110\WINE TEAM\!General information!\ФОТОАРХИВ\ЮТА-НН ООО 46299\47984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3"/>
          <a:stretch/>
        </p:blipFill>
        <p:spPr bwMode="auto">
          <a:xfrm>
            <a:off x="4041466" y="35679"/>
            <a:ext cx="1025572" cy="307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:\MCC\Department Data\HQ\Food\Food Buyers\Fb110\WINE TEAM\!General information!\ФОТОАРХИВ\КОМПАНИЯ СИМПЛ ООО 22365\42296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75" y="180845"/>
            <a:ext cx="1180441" cy="290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N:\MCC\Department Data\HQ\Food\Food Buyers\Fb110\WINE TEAM\!General information!\ФОТОАРХИВ\МБ ГРУППА ИМПЭКС ЗАО 41724\15149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6345"/>
            <a:ext cx="768825" cy="287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:\MCC\Department Data\HQ\Food\Food Buyers\Fb110\WINE TEAM\!General information!\ФОТОАРХИВ\АСТ-ИНТЕРНЭШНЛ ИНВАЭРОНМЭНТ ООО 42015\431938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r="61483"/>
          <a:stretch/>
        </p:blipFill>
        <p:spPr bwMode="auto">
          <a:xfrm>
            <a:off x="8128288" y="35679"/>
            <a:ext cx="895398" cy="311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N:\MCC\Department Data\HQ\Food\Food Buyers\Fb110\WINE TEAM\!General information!\ФОТОАРХИВ\АРСЕНАЛ\227681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4" t="8404" r="28161" b="2975"/>
          <a:stretch/>
        </p:blipFill>
        <p:spPr bwMode="auto">
          <a:xfrm>
            <a:off x="95229" y="3594846"/>
            <a:ext cx="948643" cy="275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:\MCC\Department Data\HQ\Food\Food Buyers\Fb110\WINE TEAM\!General information!\ФОТОАРХИВ\Фото новых SKU(old)\27988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39" y="3594846"/>
            <a:ext cx="729205" cy="279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N:\MCC\Department Data\HQ\Food\Food Buyers\Fb110\WINE TEAM\!General information!\ФОТОАРХИВ\ЮНАЙТЕД ДИСТРИБЬЮТОРС ЗАО 44153\27116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610" y="3594846"/>
            <a:ext cx="690134" cy="275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:\MCC\Department Data\HQ\Food\Food Buyers\Fb110\WINE TEAM\!General information!\ФОТОАРХИВ\МБ ГРУППА ИМПЭКС ЗАО 41724\261729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976" y="3578891"/>
            <a:ext cx="726063" cy="276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N:\MCC\Department Data\HQ\Food\Food Buyers\Fb110\WINE TEAM\!General information!\ФОТОАРХИВ\КОМПАНИЯ СИМПЛ ООО 22365\Симпл\194134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2" t="5446" r="29788" b="7565"/>
          <a:stretch/>
        </p:blipFill>
        <p:spPr bwMode="auto">
          <a:xfrm>
            <a:off x="5492362" y="3542461"/>
            <a:ext cx="967587" cy="286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N:\MCC\Department Data\HQ\Food\Food Buyers\Fb110\WINE TEAM\!General information!\ФОТОАРХИВ\МАРИН ЭКСПРЕСС ООО 21939\421526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411" y="3532123"/>
            <a:ext cx="805049" cy="285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N:\MCC\Department Data\HQ\Food\Food Buyers\Fb110\WINE TEAM\!General information!\ФОТОАРХИВ\АРСЕНАЛ\457552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3" t="8780" r="26416" b="10756"/>
          <a:stretch/>
        </p:blipFill>
        <p:spPr bwMode="auto">
          <a:xfrm>
            <a:off x="8097931" y="3542462"/>
            <a:ext cx="1010640" cy="28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69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3501469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1331640" y="6357874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Арт. 614786</a:t>
            </a:r>
            <a:endParaRPr lang="en-US" sz="1200" dirty="0" smtClean="0"/>
          </a:p>
          <a:p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832845" y="6357873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Арт. 614787</a:t>
            </a:r>
            <a:endParaRPr lang="en-US" sz="1200" dirty="0" smtClean="0"/>
          </a:p>
          <a:p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-19360" y="6362376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Арт. 614789</a:t>
            </a:r>
            <a:endParaRPr lang="en-US" sz="1200" dirty="0" smtClean="0"/>
          </a:p>
          <a:p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283968" y="6362375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Арт. 620539</a:t>
            </a:r>
            <a:endParaRPr lang="en-US" sz="1200" dirty="0" smtClean="0"/>
          </a:p>
          <a:p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425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20035" y="6357872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Арт. 278177</a:t>
            </a:r>
            <a:endParaRPr lang="en-US" sz="1200" dirty="0" smtClean="0"/>
          </a:p>
          <a:p>
            <a:r>
              <a:rPr lang="ru-RU" sz="1400" dirty="0" smtClean="0"/>
              <a:t>Цена: 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926426" y="6352112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Арт. 360057</a:t>
            </a:r>
            <a:endParaRPr lang="en-US" sz="1200" dirty="0" smtClean="0"/>
          </a:p>
          <a:p>
            <a:r>
              <a:rPr lang="ru-RU" sz="1400" dirty="0" smtClean="0"/>
              <a:t>Цена: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063880" y="6355294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Арт. 558107</a:t>
            </a:r>
            <a:endParaRPr lang="en-US" sz="1200" dirty="0" smtClean="0"/>
          </a:p>
          <a:p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275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-36512" y="3068960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Арт. 271154</a:t>
            </a:r>
            <a:endParaRPr lang="en-US" sz="1200" dirty="0" smtClean="0"/>
          </a:p>
          <a:p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35315" y="3068960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Арт. 618665</a:t>
            </a:r>
            <a:endParaRPr lang="ru-RU" sz="1200" dirty="0" smtClean="0"/>
          </a:p>
          <a:p>
            <a:pPr algn="ctr"/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63880" y="3068959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Арт. 614788</a:t>
            </a:r>
            <a:endParaRPr lang="en-US" sz="1200" dirty="0" smtClean="0"/>
          </a:p>
          <a:p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32845" y="3068960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Арт. 327869</a:t>
            </a:r>
            <a:endParaRPr lang="en-US" sz="1200" dirty="0" smtClean="0"/>
          </a:p>
          <a:p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83968" y="3050336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Арт. 511156</a:t>
            </a:r>
            <a:endParaRPr lang="en-US" sz="1200" dirty="0" smtClean="0"/>
          </a:p>
          <a:p>
            <a:r>
              <a:rPr lang="ru-RU" sz="1400" dirty="0" smtClean="0"/>
              <a:t>Цена: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80112" y="3068960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Арт. 511155</a:t>
            </a:r>
            <a:endParaRPr lang="en-US" sz="1200" dirty="0" smtClean="0"/>
          </a:p>
          <a:p>
            <a:r>
              <a:rPr lang="ru-RU" sz="1400" dirty="0" smtClean="0"/>
              <a:t>Цена: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31640" y="3068960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Арт. 552279</a:t>
            </a:r>
            <a:endParaRPr lang="en-US" sz="1200" dirty="0" smtClean="0"/>
          </a:p>
          <a:p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N:\MCC\Department Data\HQ\Food\Food Buyers\Fb110\WINE TEAM\!General information!\ФОТОАРХИВ\ДП-ТРЕЙД ООО 43188\2548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6" y="223727"/>
            <a:ext cx="788296" cy="279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N:\MCC\Department Data\HQ\Food\Food Buyers\Fb110\WINE TEAM\!General information!\ФОТОАРХИВ\ВИНТАЖ М\3606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958" y="262087"/>
            <a:ext cx="701532" cy="272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:\MCC\Department Data\HQ\Food\Food Buyers\Fb110\WINE TEAM\!General information!\ФОТОАРХИВ\ДП-ТРЕЙД ООО 43188\3493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885" y="223727"/>
            <a:ext cx="730027" cy="276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N:\MCC\Department Data\HQ\Food\Food Buyers\Fb110\WINE TEAM\!General information!\ФОТОАРХИВ\МБ ГРУППА ИМПЭКС ЗАО 41724\2617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30" y="243019"/>
            <a:ext cx="697796" cy="274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:\MCC\Department Data\HQ\Food\Food Buyers\Fb110\WINE TEAM\!General information!\ФОТОАРХИВ\МБ ГРУППА ИМПЭКС ЗАО 41724\2617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92" y="263347"/>
            <a:ext cx="701360" cy="272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N:\MCC\Department Data\HQ\Food\Food Buyers\Fb110\WINE TEAM\!General information!\ФОТОАРХИВ\ЮТА-НН ООО 46299\47405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779" y="263346"/>
            <a:ext cx="948322" cy="287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:\MCC\Department Data\HQ\Food\Food Buyers\Fb110\WINE TEAM\!General information!\ФОТОАРХИВ\ЮТА-НН ООО 46299\47409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" y="3592743"/>
            <a:ext cx="1041116" cy="278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N:\MCC\Department Data\HQ\Food\Food Buyers\Fb110\WINE TEAM\!General information!\ФОТОАРХИВ\ЮТА-НН ООО 46299\47552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79" y="3542779"/>
            <a:ext cx="1029024" cy="288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N:\MCC\Department Data\HQ\Food\Food Buyers\Fb110\WINE TEAM\!General information!\ФОТОАРХИВ\ЮТА-НН ООО 46299\475530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6"/>
          <a:stretch/>
        </p:blipFill>
        <p:spPr bwMode="auto">
          <a:xfrm>
            <a:off x="2886201" y="3501469"/>
            <a:ext cx="950806" cy="285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N:\MCC\Department Data\HQ\Food\Food Buyers\Fb110\WINE TEAM\!General information!\ФОТОАРХИВ\ВИНО ОН-ЛАЙН АГ ООО 45414\27597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3809" y="3661977"/>
            <a:ext cx="561677" cy="269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N:\MCC\Department Data\HQ\Food\Food Buyers\Fb110\WINE TEAM\!General information!\ФОТОАРХИВ\ВИНО ОН-ЛАЙН АГ ООО 45414\40441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292" y="3661976"/>
            <a:ext cx="672371" cy="27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N:\MCC\Department Data\HQ\Food\Food Buyers\Fb110\WINE TEAM\!General information!\ФОТОАРХИВ\МГМ РУС\370438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3" r="31865"/>
          <a:stretch/>
        </p:blipFill>
        <p:spPr bwMode="auto">
          <a:xfrm>
            <a:off x="8156355" y="3692869"/>
            <a:ext cx="868976" cy="269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N:\MCC\Department Data\HQ\Food\Food Buyers\Fb110\WINE TEAM\!General information!\ФОТОАРХИВ\ЮТА-НН ООО 46299\479790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8"/>
          <a:stretch/>
        </p:blipFill>
        <p:spPr bwMode="auto">
          <a:xfrm>
            <a:off x="6889510" y="168546"/>
            <a:ext cx="994857" cy="290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N:\MCC\Department Data\HQ\Food\Food Buyers\Fb110\WINE TEAM\!General information!\ФОТОАРХИВ\АСТ-ИНТЕРНЭШНЛ ИНВАЭРОНМЭНТ ООО 42015\485813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5" r="30733" b="5028"/>
          <a:stretch/>
        </p:blipFill>
        <p:spPr bwMode="auto">
          <a:xfrm>
            <a:off x="4340118" y="3592743"/>
            <a:ext cx="879954" cy="279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33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293</Words>
  <Application>Microsoft Office PowerPoint</Application>
  <PresentationFormat>On-screen Show (4:3)</PresentationFormat>
  <Paragraphs>84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Тема Office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Matevoschuk, Dmitry</dc:creator>
  <cp:lastModifiedBy>Ulardzhich, Snezhana</cp:lastModifiedBy>
  <cp:revision>23</cp:revision>
  <cp:lastPrinted>2017-08-22T15:49:26Z</cp:lastPrinted>
  <dcterms:created xsi:type="dcterms:W3CDTF">2017-06-26T13:21:18Z</dcterms:created>
  <dcterms:modified xsi:type="dcterms:W3CDTF">2017-09-25T12:41:30Z</dcterms:modified>
</cp:coreProperties>
</file>